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Lustria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font" Target="fonts/Lustria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370693" y="1769540"/>
            <a:ext cx="9440034" cy="18288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Lustria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0693" y="3598339"/>
            <a:ext cx="9440034" cy="104986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26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98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ate-V2-HD-panoPhotoInset.png" id="72" name="Google Shape;7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3883" y="547807"/>
            <a:ext cx="10141799" cy="381680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/>
          <p:nvPr>
            <p:ph type="title"/>
          </p:nvPr>
        </p:nvSpPr>
        <p:spPr>
          <a:xfrm>
            <a:off x="913806" y="4565255"/>
            <a:ext cx="10355326" cy="543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ustria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/>
          <p:nvPr>
            <p:ph idx="2" type="pic"/>
          </p:nvPr>
        </p:nvSpPr>
        <p:spPr>
          <a:xfrm>
            <a:off x="1169349" y="695009"/>
            <a:ext cx="9845346" cy="3525671"/>
          </a:xfrm>
          <a:prstGeom prst="rect">
            <a:avLst/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913795" y="5108728"/>
            <a:ext cx="10353762" cy="682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>
            <a:off x="913795" y="608437"/>
            <a:ext cx="10353762" cy="35343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>
            <a:off x="913794" y="4295180"/>
            <a:ext cx="10353763" cy="150182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" type="body"/>
          </p:nvPr>
        </p:nvSpPr>
        <p:spPr>
          <a:xfrm>
            <a:off x="1720644" y="3610032"/>
            <a:ext cx="8752299" cy="532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88" name="Google Shape;88;p13"/>
          <p:cNvSpPr txBox="1"/>
          <p:nvPr>
            <p:ph idx="2" type="body"/>
          </p:nvPr>
        </p:nvSpPr>
        <p:spPr>
          <a:xfrm>
            <a:off x="913794" y="4304353"/>
            <a:ext cx="10353763" cy="148949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89" name="Google Shape;89;p1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Lustria"/>
              <a:buNone/>
            </a:pPr>
            <a:r>
              <a:rPr b="0" i="0" lang="sr-Cyrl-RS" sz="8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“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Lustria"/>
              <a:buNone/>
            </a:pPr>
            <a:r>
              <a:rPr b="0" i="0" lang="sr-Cyrl-RS" sz="8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913794" y="2126942"/>
            <a:ext cx="10353763" cy="251183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913784" y="4650556"/>
            <a:ext cx="10352199" cy="11406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97" name="Google Shape;97;p1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913795" y="1885950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03" name="Google Shape;103;p15"/>
          <p:cNvSpPr txBox="1"/>
          <p:nvPr>
            <p:ph idx="2" type="body"/>
          </p:nvPr>
        </p:nvSpPr>
        <p:spPr>
          <a:xfrm>
            <a:off x="913795" y="2571750"/>
            <a:ext cx="3300984" cy="3219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04" name="Google Shape;104;p15"/>
          <p:cNvSpPr txBox="1"/>
          <p:nvPr>
            <p:ph idx="3" type="body"/>
          </p:nvPr>
        </p:nvSpPr>
        <p:spPr>
          <a:xfrm>
            <a:off x="4446711" y="1885950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05" name="Google Shape;105;p15"/>
          <p:cNvSpPr txBox="1"/>
          <p:nvPr>
            <p:ph idx="4" type="body"/>
          </p:nvPr>
        </p:nvSpPr>
        <p:spPr>
          <a:xfrm>
            <a:off x="4441435" y="2571750"/>
            <a:ext cx="3300984" cy="3219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06" name="Google Shape;106;p15"/>
          <p:cNvSpPr txBox="1"/>
          <p:nvPr>
            <p:ph idx="5" type="body"/>
          </p:nvPr>
        </p:nvSpPr>
        <p:spPr>
          <a:xfrm>
            <a:off x="7966572" y="1885950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07" name="Google Shape;107;p15"/>
          <p:cNvSpPr txBox="1"/>
          <p:nvPr>
            <p:ph idx="6" type="body"/>
          </p:nvPr>
        </p:nvSpPr>
        <p:spPr>
          <a:xfrm>
            <a:off x="7966572" y="2571750"/>
            <a:ext cx="3300984" cy="3219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08" name="Google Shape;108;p1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5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ate-V2-HD-3colPhotoInset.png" id="112" name="Google Shape;11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7962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ate-V2-HD-3colPhotoInset.png" id="113" name="Google Shape;11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03800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ate-V2-HD-3colPhotoInset.png" id="114" name="Google Shape;11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36051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913795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17" name="Google Shape;117;p16"/>
          <p:cNvSpPr/>
          <p:nvPr>
            <p:ph idx="2" type="pic"/>
          </p:nvPr>
        </p:nvSpPr>
        <p:spPr>
          <a:xfrm>
            <a:off x="1018102" y="1938918"/>
            <a:ext cx="3092368" cy="1602954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</p:sp>
      <p:sp>
        <p:nvSpPr>
          <p:cNvPr id="118" name="Google Shape;118;p16"/>
          <p:cNvSpPr txBox="1"/>
          <p:nvPr>
            <p:ph idx="3" type="body"/>
          </p:nvPr>
        </p:nvSpPr>
        <p:spPr>
          <a:xfrm>
            <a:off x="913795" y="4480368"/>
            <a:ext cx="3300984" cy="13108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19" name="Google Shape;119;p16"/>
          <p:cNvSpPr txBox="1"/>
          <p:nvPr>
            <p:ph idx="4" type="body"/>
          </p:nvPr>
        </p:nvSpPr>
        <p:spPr>
          <a:xfrm>
            <a:off x="4442788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20" name="Google Shape;120;p16"/>
          <p:cNvSpPr/>
          <p:nvPr>
            <p:ph idx="5" type="pic"/>
          </p:nvPr>
        </p:nvSpPr>
        <p:spPr>
          <a:xfrm>
            <a:off x="4545743" y="1939094"/>
            <a:ext cx="3092368" cy="1608164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</p:sp>
      <p:sp>
        <p:nvSpPr>
          <p:cNvPr id="121" name="Google Shape;121;p16"/>
          <p:cNvSpPr txBox="1"/>
          <p:nvPr>
            <p:ph idx="6" type="body"/>
          </p:nvPr>
        </p:nvSpPr>
        <p:spPr>
          <a:xfrm>
            <a:off x="4441435" y="4480367"/>
            <a:ext cx="3300984" cy="13108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22" name="Google Shape;122;p16"/>
          <p:cNvSpPr txBox="1"/>
          <p:nvPr>
            <p:ph idx="7" type="body"/>
          </p:nvPr>
        </p:nvSpPr>
        <p:spPr>
          <a:xfrm>
            <a:off x="7966697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23" name="Google Shape;123;p16"/>
          <p:cNvSpPr/>
          <p:nvPr>
            <p:ph idx="8" type="pic"/>
          </p:nvPr>
        </p:nvSpPr>
        <p:spPr>
          <a:xfrm>
            <a:off x="8075698" y="1934432"/>
            <a:ext cx="3092368" cy="1607294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</p:sp>
      <p:sp>
        <p:nvSpPr>
          <p:cNvPr id="124" name="Google Shape;124;p16"/>
          <p:cNvSpPr txBox="1"/>
          <p:nvPr>
            <p:ph idx="9" type="body"/>
          </p:nvPr>
        </p:nvSpPr>
        <p:spPr>
          <a:xfrm>
            <a:off x="7966572" y="4480365"/>
            <a:ext cx="3300984" cy="131083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25" name="Google Shape;125;p1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6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1" type="body"/>
          </p:nvPr>
        </p:nvSpPr>
        <p:spPr>
          <a:xfrm rot="5400000">
            <a:off x="4061301" y="-1415056"/>
            <a:ext cx="4058751" cy="103537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131" name="Google Shape;131;p17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7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7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/>
          <p:nvPr>
            <p:ph type="title"/>
          </p:nvPr>
        </p:nvSpPr>
        <p:spPr>
          <a:xfrm rot="5400000">
            <a:off x="7534511" y="2058156"/>
            <a:ext cx="5181601" cy="228448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" type="body"/>
          </p:nvPr>
        </p:nvSpPr>
        <p:spPr>
          <a:xfrm rot="5400000">
            <a:off x="2281431" y="-758036"/>
            <a:ext cx="5181601" cy="79168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137" name="Google Shape;137;p18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8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8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1295401" y="1761067"/>
            <a:ext cx="9590550" cy="182881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1295401" y="3589879"/>
            <a:ext cx="9590550" cy="150705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8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913795" y="1732449"/>
            <a:ext cx="5060497" cy="40587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202892" y="1732449"/>
            <a:ext cx="5064665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ate-V2-HD-compPhotoInset.png" id="41" name="Google Shape;4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3795" y="1734506"/>
            <a:ext cx="5089072" cy="41487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ate-V2-HD-compPhotoInset.png"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78485" y="1734506"/>
            <a:ext cx="5089072" cy="414876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1005872" y="1835254"/>
            <a:ext cx="4876344" cy="54488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b="0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1005872" y="2380137"/>
            <a:ext cx="4876344" cy="34110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indent="-299719" lvl="1" marL="914400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indent="-290830" lvl="2" marL="137160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indent="-281939" lvl="3" marL="1828800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indent="-281939" lvl="4" marL="2286000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3" type="body"/>
          </p:nvPr>
        </p:nvSpPr>
        <p:spPr>
          <a:xfrm>
            <a:off x="6294967" y="1835254"/>
            <a:ext cx="4895330" cy="54488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b="0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4" type="body"/>
          </p:nvPr>
        </p:nvSpPr>
        <p:spPr>
          <a:xfrm>
            <a:off x="6294967" y="2380137"/>
            <a:ext cx="4895330" cy="34110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indent="-299719" lvl="1" marL="914400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indent="-290830" lvl="2" marL="137160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indent="-281939" lvl="3" marL="1828800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indent="-281939" lvl="4" marL="2286000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913795" y="609600"/>
            <a:ext cx="3706889" cy="182191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ustria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4855633" y="609600"/>
            <a:ext cx="6411924" cy="51816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913795" y="2431518"/>
            <a:ext cx="3706889" cy="335968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ate-V2-HD-vertPhotoInset.png" id="64" name="Google Shape;64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93665" y="609600"/>
            <a:ext cx="3584166" cy="520483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/>
          <p:nvPr>
            <p:ph type="title"/>
          </p:nvPr>
        </p:nvSpPr>
        <p:spPr>
          <a:xfrm>
            <a:off x="913795" y="609923"/>
            <a:ext cx="5934949" cy="182933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b="0"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/>
          <p:nvPr>
            <p:ph idx="2" type="pic"/>
          </p:nvPr>
        </p:nvSpPr>
        <p:spPr>
          <a:xfrm>
            <a:off x="7442551" y="763702"/>
            <a:ext cx="3275751" cy="4912822"/>
          </a:xfrm>
          <a:prstGeom prst="rect">
            <a:avLst/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913795" y="2439261"/>
            <a:ext cx="5934949" cy="337613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 b="0" i="0" sz="40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◈"/>
              <a:defRPr b="0" i="0" sz="20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30861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🞚"/>
              <a:defRPr b="0" i="0" sz="18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299719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◈"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29083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🞚"/>
              <a:defRPr b="0" i="0" sz="14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290829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290829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290829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290829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290829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12.jpg"/><Relationship Id="rId5" Type="http://schemas.openxmlformats.org/officeDocument/2006/relationships/image" Target="../media/image11.jpg"/><Relationship Id="rId6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/>
        </p:nvSpPr>
        <p:spPr>
          <a:xfrm>
            <a:off x="231913" y="278294"/>
            <a:ext cx="11728174" cy="808757"/>
          </a:xfrm>
          <a:prstGeom prst="rect">
            <a:avLst/>
          </a:prstGeom>
          <a:solidFill>
            <a:schemeClr val="lt1">
              <a:alpha val="42745"/>
            </a:schemeClr>
          </a:solidFill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ct val="100000"/>
              <a:buFont typeface="Times New Roman"/>
              <a:buNone/>
            </a:pPr>
            <a:r>
              <a:rPr b="1" i="0" lang="sr-Cyrl-RS" sz="5400" u="none" cap="none" strike="noStrike">
                <a:solidFill>
                  <a:srgbClr val="15151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Појединац, група, друштво</a:t>
            </a:r>
            <a:endParaRPr b="1" i="0" sz="5400" u="none" cap="none" strike="noStrike">
              <a:solidFill>
                <a:srgbClr val="15151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Letting Students Lead School Culture | Getting Smart" id="145" name="Google Shape;14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913" y="1215390"/>
            <a:ext cx="11728174" cy="55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cu.ba" id="150" name="Google Shape;150;p20"/>
          <p:cNvPicPr preferRelativeResize="0"/>
          <p:nvPr/>
        </p:nvPicPr>
        <p:blipFill rotWithShape="1">
          <a:blip r:embed="rId3">
            <a:alphaModFix/>
          </a:blip>
          <a:srcRect b="0" l="0" r="0" t="25410"/>
          <a:stretch/>
        </p:blipFill>
        <p:spPr>
          <a:xfrm>
            <a:off x="0" y="1770075"/>
            <a:ext cx="6667500" cy="331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/>
          <p:nvPr/>
        </p:nvSpPr>
        <p:spPr>
          <a:xfrm>
            <a:off x="6838123" y="1414670"/>
            <a:ext cx="4903304" cy="4028660"/>
          </a:xfrm>
          <a:prstGeom prst="ellipse">
            <a:avLst/>
          </a:prstGeom>
          <a:solidFill>
            <a:schemeClr val="accent1"/>
          </a:solidFill>
          <a:ln cap="rnd" cmpd="sng" w="15875">
            <a:solidFill>
              <a:srgbClr val="A986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7103166" y="1700501"/>
            <a:ext cx="4373217" cy="3438029"/>
          </a:xfrm>
          <a:prstGeom prst="ellipse">
            <a:avLst/>
          </a:prstGeom>
          <a:solidFill>
            <a:srgbClr val="151515"/>
          </a:solidFill>
          <a:ln cap="rnd" cmpd="sng" w="15875">
            <a:solidFill>
              <a:srgbClr val="A986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r-Cyrl-RS" sz="4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ИЗБОРНИ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r-Cyrl-RS" sz="4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и II  РАЗРЕД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/>
        </p:nvSpPr>
        <p:spPr>
          <a:xfrm>
            <a:off x="185034" y="304800"/>
            <a:ext cx="7474723" cy="523220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r-Cyrl-RS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Изборни програм </a:t>
            </a:r>
            <a:r>
              <a:rPr b="1" i="0" lang="sr-Cyrl-RS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Појединац, група, друштво</a:t>
            </a:r>
            <a:r>
              <a:rPr b="0" i="0" lang="sr-Cyrl-RS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800" u="none" cap="none" strike="noStrik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185034" y="1146313"/>
            <a:ext cx="7474723" cy="523220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r-Cyrl-RS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 намењен: Првом и Другом разреду</a:t>
            </a:r>
            <a:endParaRPr b="0" i="0" sz="2800" u="none" cap="none" strike="noStrik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185034" y="1987826"/>
            <a:ext cx="7474723" cy="523220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r-Cyrl-RS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Недељни фонд: 1 час недељно</a:t>
            </a:r>
            <a:endParaRPr b="0" i="0" sz="2800" u="none" cap="none" strike="noStrik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School-Based Learning Communities with MOOCs" id="160" name="Google Shape;16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08242"/>
            <a:ext cx="12192000" cy="3849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/>
        </p:nvSpPr>
        <p:spPr>
          <a:xfrm>
            <a:off x="205408" y="3976122"/>
            <a:ext cx="11781182" cy="2677656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r-Cyrl-RS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Шта су наши циљеви?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⮚"/>
            </a:pPr>
            <a:r>
              <a:rPr b="0" i="0" lang="sr-Cyrl-RS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Критичко сагледавање места појединца и групе у друштву;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⮚"/>
            </a:pPr>
            <a:r>
              <a:rPr b="0" i="0" lang="sr-Cyrl-RS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Сагледавање улога, права и одговорности појединца/групе;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⮚"/>
            </a:pPr>
            <a:r>
              <a:rPr b="0" i="0" lang="sr-Cyrl-RS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Развијање знања, вештина и ставова који помажу у конструктивном учешћу у различитим ситуацијама својственим савременом друштву. </a:t>
            </a:r>
            <a:endParaRPr/>
          </a:p>
        </p:txBody>
      </p:sp>
      <p:pic>
        <p:nvPicPr>
          <p:cNvPr descr="Blog | ED100" id="166" name="Google Shape;16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408" y="204222"/>
            <a:ext cx="11781181" cy="3612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/>
        </p:nvSpPr>
        <p:spPr>
          <a:xfrm>
            <a:off x="185034" y="241972"/>
            <a:ext cx="11821932" cy="2677656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r-Cyrl-RS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Истражујемо: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⮚"/>
            </a:pPr>
            <a:r>
              <a:rPr b="0" i="0" lang="sr-Cyrl-RS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Питање: Од узора и идола до вође и следбеника.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⮚"/>
            </a:pPr>
            <a:r>
              <a:rPr b="0" i="0" lang="sr-Cyrl-RS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Питање: Усамљеност, одбаченост и отуђеност. 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⮚"/>
            </a:pPr>
            <a:r>
              <a:rPr b="0" i="0" lang="sr-Cyrl-RS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Питање: Традиције и културног наслеђа. 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⮚"/>
            </a:pPr>
            <a:r>
              <a:rPr b="0" i="0" lang="sr-Cyrl-RS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Питање: Формирање идентитета. </a:t>
            </a:r>
            <a:endParaRPr/>
          </a:p>
        </p:txBody>
      </p:sp>
      <p:pic>
        <p:nvPicPr>
          <p:cNvPr descr="Uticaj medija na mlade – Mladiinfo Montenegro" id="172" name="Google Shape;17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034" y="3174243"/>
            <a:ext cx="4823064" cy="35501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loga mladih kao kreatora medijskih sadržaja i kao konzumenata istih" id="173" name="Google Shape;17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0276" y="3174243"/>
            <a:ext cx="6866690" cy="3550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РТС :: Свет познатих :: Битлманија не попушта ни после 50 година" id="178" name="Google Shape;17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598942" cy="3314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 Buzz du tennis : Djokovic et Rybakina célèbrent leur triomphe à  Wimbledon - Tennis Canada" id="179" name="Google Shape;17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314700"/>
            <a:ext cx="5598942" cy="35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lt ličnosti u politici - obožavanje do imbecilnosti" id="180" name="Google Shape;180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98942" y="0"/>
            <a:ext cx="6593058" cy="3314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lić domaćin manifestacije „Nošnja bal“ | www.025.rs" id="181" name="Google Shape;181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98940" y="3314700"/>
            <a:ext cx="6593059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/>
        </p:nvSpPr>
        <p:spPr>
          <a:xfrm>
            <a:off x="231913" y="278294"/>
            <a:ext cx="11728174" cy="808757"/>
          </a:xfrm>
          <a:prstGeom prst="rect">
            <a:avLst/>
          </a:prstGeom>
          <a:solidFill>
            <a:schemeClr val="lt1">
              <a:alpha val="42745"/>
            </a:schemeClr>
          </a:solidFill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 fontScale="850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ct val="100000"/>
              <a:buFont typeface="Times New Roman"/>
              <a:buNone/>
            </a:pPr>
            <a:r>
              <a:rPr b="1" i="0" lang="sr-Cyrl-RS" sz="5400" u="none" cap="none" strike="noStrike">
                <a:solidFill>
                  <a:srgbClr val="15151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Можеш предложити теме које те занимају.</a:t>
            </a:r>
            <a:endParaRPr b="1" i="0" sz="5400" u="none" cap="none" strike="noStrike">
              <a:solidFill>
                <a:srgbClr val="15151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25"/>
          <p:cNvSpPr txBox="1"/>
          <p:nvPr/>
        </p:nvSpPr>
        <p:spPr>
          <a:xfrm>
            <a:off x="231913" y="1508255"/>
            <a:ext cx="11728174" cy="808757"/>
          </a:xfrm>
          <a:prstGeom prst="rect">
            <a:avLst/>
          </a:prstGeom>
          <a:solidFill>
            <a:schemeClr val="lt1">
              <a:alpha val="42745"/>
            </a:schemeClr>
          </a:solidFill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4800"/>
              <a:buFont typeface="Times New Roman"/>
              <a:buNone/>
            </a:pPr>
            <a:r>
              <a:rPr b="1" i="0" lang="sr-Cyrl-RS" sz="4800" u="none" cap="none" strike="noStrike">
                <a:solidFill>
                  <a:srgbClr val="15151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Наставник је ту да те усмери у раду. </a:t>
            </a:r>
            <a:endParaRPr b="1" i="0" sz="4800" u="none" cap="none" strike="noStrike">
              <a:solidFill>
                <a:srgbClr val="15151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25"/>
          <p:cNvSpPr txBox="1"/>
          <p:nvPr/>
        </p:nvSpPr>
        <p:spPr>
          <a:xfrm>
            <a:off x="231913" y="2738217"/>
            <a:ext cx="11728174" cy="808757"/>
          </a:xfrm>
          <a:prstGeom prst="rect">
            <a:avLst/>
          </a:prstGeom>
          <a:solidFill>
            <a:schemeClr val="lt1">
              <a:alpha val="42745"/>
            </a:schemeClr>
          </a:solidFill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ct val="100000"/>
              <a:buFont typeface="Times New Roman"/>
              <a:buNone/>
            </a:pPr>
            <a:r>
              <a:rPr b="1" i="0" lang="sr-Cyrl-RS" sz="5400" u="none" cap="none" strike="noStrike">
                <a:solidFill>
                  <a:srgbClr val="15151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Упознајеш нове методе истраживања.</a:t>
            </a:r>
            <a:endParaRPr b="1" i="0" sz="5400" u="none" cap="none" strike="noStrike">
              <a:solidFill>
                <a:srgbClr val="15151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25"/>
          <p:cNvSpPr txBox="1"/>
          <p:nvPr/>
        </p:nvSpPr>
        <p:spPr>
          <a:xfrm>
            <a:off x="231913" y="4045949"/>
            <a:ext cx="11728174" cy="808757"/>
          </a:xfrm>
          <a:prstGeom prst="rect">
            <a:avLst/>
          </a:prstGeom>
          <a:solidFill>
            <a:schemeClr val="lt1">
              <a:alpha val="42745"/>
            </a:schemeClr>
          </a:solidFill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ct val="100000"/>
              <a:buFont typeface="Times New Roman"/>
              <a:buNone/>
            </a:pPr>
            <a:r>
              <a:rPr b="1" i="0" lang="sr-Cyrl-RS" sz="5400" u="none" cap="none" strike="noStrike">
                <a:solidFill>
                  <a:srgbClr val="15151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Стичеш нова знања и вештине. </a:t>
            </a:r>
            <a:endParaRPr b="1" i="0" sz="5400" u="none" cap="none" strike="noStrike">
              <a:solidFill>
                <a:srgbClr val="15151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25"/>
          <p:cNvSpPr txBox="1"/>
          <p:nvPr/>
        </p:nvSpPr>
        <p:spPr>
          <a:xfrm>
            <a:off x="231913" y="5420141"/>
            <a:ext cx="11728174" cy="808757"/>
          </a:xfrm>
          <a:prstGeom prst="rect">
            <a:avLst/>
          </a:prstGeom>
          <a:solidFill>
            <a:schemeClr val="lt1">
              <a:alpha val="42745"/>
            </a:schemeClr>
          </a:solidFill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 fontScale="850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ct val="100000"/>
              <a:buFont typeface="Times New Roman"/>
              <a:buNone/>
            </a:pPr>
            <a:r>
              <a:rPr b="1" i="0" lang="sr-Cyrl-RS" sz="5400" u="none" cap="none" strike="noStrike">
                <a:solidFill>
                  <a:srgbClr val="15151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Истражујеш у пару/групи и самостално. </a:t>
            </a:r>
            <a:endParaRPr b="1" i="0" sz="5400" u="none" cap="none" strike="noStrike">
              <a:solidFill>
                <a:srgbClr val="15151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000000"/>
      </a:dk1>
      <a:lt1>
        <a:srgbClr val="FFFFFF"/>
      </a:lt1>
      <a:dk2>
        <a:srgbClr val="212123"/>
      </a:dk2>
      <a:lt2>
        <a:srgbClr val="DADADA"/>
      </a:lt2>
      <a:accent1>
        <a:srgbClr val="E8B826"/>
      </a:accent1>
      <a:accent2>
        <a:srgbClr val="E2CA72"/>
      </a:accent2>
      <a:accent3>
        <a:srgbClr val="BD723B"/>
      </a:accent3>
      <a:accent4>
        <a:srgbClr val="AE9376"/>
      </a:accent4>
      <a:accent5>
        <a:srgbClr val="A77F41"/>
      </a:accent5>
      <a:accent6>
        <a:srgbClr val="A1AE79"/>
      </a:accent6>
      <a:hlink>
        <a:srgbClr val="F1D06A"/>
      </a:hlink>
      <a:folHlink>
        <a:srgbClr val="EDDCA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